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830" r:id="rId1"/>
  </p:sldMasterIdLst>
  <p:sldIdLst>
    <p:sldId id="256" r:id="rId2"/>
    <p:sldId id="262" r:id="rId3"/>
    <p:sldId id="263" r:id="rId4"/>
    <p:sldId id="264" r:id="rId5"/>
    <p:sldId id="266" r:id="rId6"/>
    <p:sldId id="265" r:id="rId7"/>
    <p:sldId id="268" r:id="rId8"/>
    <p:sldId id="267" r:id="rId9"/>
    <p:sldId id="269" r:id="rId10"/>
    <p:sldId id="270" r:id="rId11"/>
    <p:sldId id="258" r:id="rId12"/>
    <p:sldId id="259" r:id="rId13"/>
    <p:sldId id="260" r:id="rId14"/>
    <p:sldId id="261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665415E4-88E7-4156-954A-03FF49DD185B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0013CF9A-DEA9-4741-9390-D4396F9AA1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1828800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Bernard MT Condensed" pitchFamily="18" charset="0"/>
              </a:rPr>
              <a:t>Nash Bank</a:t>
            </a:r>
            <a:endParaRPr lang="en-US" sz="9600" dirty="0">
              <a:latin typeface="Bernard MT Condense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50626"/>
            <a:ext cx="7772400" cy="914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Bernard MT Condensed" pitchFamily="18" charset="0"/>
              </a:rPr>
              <a:t>Nash, Oklahoma</a:t>
            </a:r>
            <a:endParaRPr lang="en-US" sz="4000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pic>
        <p:nvPicPr>
          <p:cNvPr id="4" name="Picture 3" descr="clip_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657600"/>
            <a:ext cx="533400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sh Bank (40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280" r="-23280"/>
          <a:stretch>
            <a:fillRect/>
          </a:stretch>
        </p:blipFill>
        <p:spPr>
          <a:xfrm>
            <a:off x="-685800" y="319040"/>
            <a:ext cx="6096000" cy="3352800"/>
          </a:xfrm>
        </p:spPr>
      </p:pic>
      <p:pic>
        <p:nvPicPr>
          <p:cNvPr id="5" name="Picture 4" descr="Nash Bank (3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238500"/>
            <a:ext cx="44196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sh Bank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305800" cy="60579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sh Bank (1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667000"/>
            <a:ext cx="5029200" cy="3771900"/>
          </a:xfrm>
        </p:spPr>
      </p:pic>
      <p:pic>
        <p:nvPicPr>
          <p:cNvPr id="7" name="Picture 6" descr="Nash Bank (1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381000"/>
            <a:ext cx="5029200" cy="3771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sh Bank (2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305800" cy="60007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sh Bank (1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382000" cy="58864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Nash Bank (9)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448" b="-24448"/>
          <a:stretch>
            <a:fillRect/>
          </a:stretch>
        </p:blipFill>
        <p:spPr>
          <a:xfrm>
            <a:off x="4450202" y="0"/>
            <a:ext cx="4267680" cy="5943600"/>
          </a:xfrm>
        </p:spPr>
      </p:pic>
      <p:pic>
        <p:nvPicPr>
          <p:cNvPr id="9" name="Content Placeholder 8" descr="Nash Bank (18)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4418" b="-24418"/>
          <a:stretch>
            <a:fillRect/>
          </a:stretch>
        </p:blipFill>
        <p:spPr>
          <a:xfrm>
            <a:off x="422546" y="0"/>
            <a:ext cx="3931920" cy="59436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Nash Bank (2)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448" b="-24448"/>
          <a:stretch>
            <a:fillRect/>
          </a:stretch>
        </p:blipFill>
        <p:spPr>
          <a:xfrm>
            <a:off x="304800" y="-536448"/>
            <a:ext cx="4781106" cy="5337048"/>
          </a:xfrm>
        </p:spPr>
      </p:pic>
      <p:pic>
        <p:nvPicPr>
          <p:cNvPr id="9" name="Content Placeholder 8" descr="Nash Bank (3)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4418" b="-24418"/>
          <a:stretch>
            <a:fillRect/>
          </a:stretch>
        </p:blipFill>
        <p:spPr>
          <a:xfrm>
            <a:off x="4267200" y="2286000"/>
            <a:ext cx="4591048" cy="512489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Nash Bank-concret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0999" y="381000"/>
            <a:ext cx="4063999" cy="3048000"/>
          </a:xfrm>
        </p:spPr>
      </p:pic>
      <p:pic>
        <p:nvPicPr>
          <p:cNvPr id="10" name="Content Placeholder 9" descr="Nash Bank-concrete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143250"/>
            <a:ext cx="4311650" cy="323373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Nash Bank-concrete (4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0999" y="381000"/>
            <a:ext cx="4267199" cy="3200400"/>
          </a:xfrm>
        </p:spPr>
      </p:pic>
      <p:pic>
        <p:nvPicPr>
          <p:cNvPr id="10" name="Content Placeholder 9" descr="Nash Bank-concrete (5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3390900"/>
            <a:ext cx="4083050" cy="306228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nash bank 07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9723" r="-9723"/>
          <a:stretch>
            <a:fillRect/>
          </a:stretch>
        </p:blipFill>
        <p:spPr>
          <a:xfrm>
            <a:off x="381000" y="987056"/>
            <a:ext cx="3962400" cy="4423144"/>
          </a:xfrm>
        </p:spPr>
      </p:pic>
      <p:pic>
        <p:nvPicPr>
          <p:cNvPr id="8" name="Content Placeholder 7" descr="nash bank 069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448" b="-24448"/>
          <a:stretch>
            <a:fillRect/>
          </a:stretch>
        </p:blipFill>
        <p:spPr>
          <a:xfrm>
            <a:off x="4267200" y="0"/>
            <a:ext cx="4236720" cy="640762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nash bank 06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418" b="-24418"/>
          <a:stretch>
            <a:fillRect/>
          </a:stretch>
        </p:blipFill>
        <p:spPr>
          <a:xfrm>
            <a:off x="304800" y="587390"/>
            <a:ext cx="4267200" cy="7032610"/>
          </a:xfrm>
        </p:spPr>
      </p:pic>
      <p:pic>
        <p:nvPicPr>
          <p:cNvPr id="8" name="Content Placeholder 7" descr="nash bank 065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448" b="-24448"/>
          <a:stretch>
            <a:fillRect/>
          </a:stretch>
        </p:blipFill>
        <p:spPr>
          <a:xfrm>
            <a:off x="4572000" y="-688849"/>
            <a:ext cx="4236720" cy="68181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nash bank 03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418" b="-24418"/>
          <a:stretch>
            <a:fillRect/>
          </a:stretch>
        </p:blipFill>
        <p:spPr>
          <a:xfrm>
            <a:off x="304800" y="-533400"/>
            <a:ext cx="4781106" cy="5337048"/>
          </a:xfrm>
        </p:spPr>
      </p:pic>
      <p:pic>
        <p:nvPicPr>
          <p:cNvPr id="8" name="Content Placeholder 7" descr="nash bank 03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448" b="-24448"/>
          <a:stretch>
            <a:fillRect/>
          </a:stretch>
        </p:blipFill>
        <p:spPr>
          <a:xfrm>
            <a:off x="3992880" y="1981554"/>
            <a:ext cx="4846320" cy="540984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nash bank 02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448" b="-24448"/>
          <a:stretch>
            <a:fillRect/>
          </a:stretch>
        </p:blipFill>
        <p:spPr>
          <a:xfrm>
            <a:off x="3688080" y="1793713"/>
            <a:ext cx="5151120" cy="5750087"/>
          </a:xfrm>
        </p:spPr>
      </p:pic>
      <p:pic>
        <p:nvPicPr>
          <p:cNvPr id="7" name="Content Placeholder 6" descr="nash bank 028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4418" b="-24418"/>
          <a:stretch>
            <a:fillRect/>
          </a:stretch>
        </p:blipFill>
        <p:spPr>
          <a:xfrm>
            <a:off x="304800" y="-609600"/>
            <a:ext cx="5122418" cy="571804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nash bank 013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448" b="-24448"/>
          <a:stretch>
            <a:fillRect/>
          </a:stretch>
        </p:blipFill>
        <p:spPr>
          <a:xfrm>
            <a:off x="4755360" y="533400"/>
            <a:ext cx="3931920" cy="5565648"/>
          </a:xfrm>
        </p:spPr>
      </p:pic>
      <p:pic>
        <p:nvPicPr>
          <p:cNvPr id="10" name="Content Placeholder 9" descr="nash bank 010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4418" b="-24418"/>
          <a:stretch>
            <a:fillRect/>
          </a:stretch>
        </p:blipFill>
        <p:spPr>
          <a:xfrm>
            <a:off x="514352" y="530352"/>
            <a:ext cx="3931920" cy="556564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nash bank 0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418" b="-24418"/>
          <a:stretch>
            <a:fillRect/>
          </a:stretch>
        </p:blipFill>
        <p:spPr>
          <a:xfrm>
            <a:off x="563880" y="-228600"/>
            <a:ext cx="3931920" cy="6553200"/>
          </a:xfrm>
        </p:spPr>
      </p:pic>
      <p:pic>
        <p:nvPicPr>
          <p:cNvPr id="8" name="Content Placeholder 7" descr="nash bank 00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448" b="-24448"/>
          <a:stretch>
            <a:fillRect/>
          </a:stretch>
        </p:blipFill>
        <p:spPr>
          <a:xfrm>
            <a:off x="4648200" y="-228600"/>
            <a:ext cx="3931920" cy="65532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560</TotalTime>
  <Words>5</Words>
  <Application>Microsoft Macintosh PowerPoint</Application>
  <PresentationFormat>On-screen Show (4:3)</PresentationFormat>
  <Paragraphs>2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Aspect</vt:lpstr>
      <vt:lpstr>Nash Bank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Nash Bank</dc:title>
  <dc:creator>Matt</dc:creator>
  <cp:lastModifiedBy>Jen Yeung</cp:lastModifiedBy>
  <cp:revision>44</cp:revision>
  <dcterms:created xsi:type="dcterms:W3CDTF">2010-12-01T20:03:42Z</dcterms:created>
  <dcterms:modified xsi:type="dcterms:W3CDTF">2010-12-01T21:26:38Z</dcterms:modified>
</cp:coreProperties>
</file>