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A5041-CCCC-49D1-9D74-4FF5B3B79355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C573B-EEE4-4C8B-B921-AA518FF7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689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A5041-CCCC-49D1-9D74-4FF5B3B79355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C573B-EEE4-4C8B-B921-AA518FF7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095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A5041-CCCC-49D1-9D74-4FF5B3B79355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C573B-EEE4-4C8B-B921-AA518FF7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6403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A5041-CCCC-49D1-9D74-4FF5B3B79355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5C573B-EEE4-4C8B-B921-AA518FF746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266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A5041-CCCC-49D1-9D74-4FF5B3B79355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5C573B-EEE4-4C8B-B921-AA518FF746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878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A5041-CCCC-49D1-9D74-4FF5B3B79355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C573B-EEE4-4C8B-B921-AA518FF7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897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A5041-CCCC-49D1-9D74-4FF5B3B79355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C573B-EEE4-4C8B-B921-AA518FF7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83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A5041-CCCC-49D1-9D74-4FF5B3B79355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C573B-EEE4-4C8B-B921-AA518FF7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458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A5041-CCCC-49D1-9D74-4FF5B3B79355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C573B-EEE4-4C8B-B921-AA518FF7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422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A5041-CCCC-49D1-9D74-4FF5B3B79355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C573B-EEE4-4C8B-B921-AA518FF7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093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A5041-CCCC-49D1-9D74-4FF5B3B79355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C573B-EEE4-4C8B-B921-AA518FF7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808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A5041-CCCC-49D1-9D74-4FF5B3B79355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C573B-EEE4-4C8B-B921-AA518FF7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57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A5041-CCCC-49D1-9D74-4FF5B3B79355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C573B-EEE4-4C8B-B921-AA518FF74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786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7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A5041-CCCC-49D1-9D74-4FF5B3B79355}" type="datetimeFigureOut">
              <a:rPr lang="en-US" smtClean="0"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C573B-EEE4-4C8B-B921-AA518FF746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Mustang High School</a:t>
            </a:r>
            <a:b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</a:b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Mustang, OK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mustang hs 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100" y="314325"/>
            <a:ext cx="8305800" cy="6229350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stang hs 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462996"/>
            <a:ext cx="4648200" cy="3200400"/>
          </a:xfrm>
          <a:prstGeom prst="rect">
            <a:avLst/>
          </a:prstGeom>
        </p:spPr>
      </p:pic>
      <p:pic>
        <p:nvPicPr>
          <p:cNvPr id="4" name="Content Placeholder 3" descr="mustang hs 0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43400" y="152400"/>
            <a:ext cx="4648200" cy="3314700"/>
          </a:xfrm>
        </p:spPr>
      </p:pic>
      <p:pic>
        <p:nvPicPr>
          <p:cNvPr id="6" name="Content Placeholder 5" descr="mustang hs 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332" y="152400"/>
            <a:ext cx="4114800" cy="65532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ustang hs 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400800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mustang hs 0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029200" cy="3771900"/>
          </a:xfrm>
        </p:spPr>
      </p:pic>
      <p:pic>
        <p:nvPicPr>
          <p:cNvPr id="10" name="Content Placeholder 9" descr="mustang hs 0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86200" y="2876550"/>
            <a:ext cx="5105400" cy="382905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ustang hs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4008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146</TotalTime>
  <Words>3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Theme1</vt:lpstr>
      <vt:lpstr>Mustang High School Mustang, OK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</dc:creator>
  <cp:lastModifiedBy>Matt</cp:lastModifiedBy>
  <cp:revision>13</cp:revision>
  <dcterms:created xsi:type="dcterms:W3CDTF">2010-08-30T19:19:38Z</dcterms:created>
  <dcterms:modified xsi:type="dcterms:W3CDTF">2010-08-30T21:46:06Z</dcterms:modified>
</cp:coreProperties>
</file>