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slides/slide57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71" r:id="rId7"/>
    <p:sldId id="263" r:id="rId8"/>
    <p:sldId id="270" r:id="rId9"/>
    <p:sldId id="269" r:id="rId10"/>
    <p:sldId id="268" r:id="rId11"/>
    <p:sldId id="267" r:id="rId12"/>
    <p:sldId id="265" r:id="rId13"/>
    <p:sldId id="259" r:id="rId14"/>
    <p:sldId id="272" r:id="rId15"/>
    <p:sldId id="273" r:id="rId16"/>
    <p:sldId id="264" r:id="rId17"/>
    <p:sldId id="274" r:id="rId18"/>
    <p:sldId id="275" r:id="rId19"/>
    <p:sldId id="307" r:id="rId20"/>
    <p:sldId id="258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309" r:id="rId31"/>
    <p:sldId id="288" r:id="rId32"/>
    <p:sldId id="287" r:id="rId33"/>
    <p:sldId id="289" r:id="rId34"/>
    <p:sldId id="308" r:id="rId35"/>
    <p:sldId id="290" r:id="rId36"/>
    <p:sldId id="291" r:id="rId37"/>
    <p:sldId id="292" r:id="rId38"/>
    <p:sldId id="293" r:id="rId39"/>
    <p:sldId id="294" r:id="rId40"/>
    <p:sldId id="295" r:id="rId41"/>
    <p:sldId id="310" r:id="rId42"/>
    <p:sldId id="313" r:id="rId43"/>
    <p:sldId id="296" r:id="rId44"/>
    <p:sldId id="297" r:id="rId45"/>
    <p:sldId id="311" r:id="rId46"/>
    <p:sldId id="317" r:id="rId47"/>
    <p:sldId id="318" r:id="rId48"/>
    <p:sldId id="298" r:id="rId49"/>
    <p:sldId id="316" r:id="rId50"/>
    <p:sldId id="299" r:id="rId51"/>
    <p:sldId id="314" r:id="rId52"/>
    <p:sldId id="300" r:id="rId53"/>
    <p:sldId id="301" r:id="rId54"/>
    <p:sldId id="302" r:id="rId55"/>
    <p:sldId id="304" r:id="rId56"/>
    <p:sldId id="312" r:id="rId57"/>
    <p:sldId id="303" r:id="rId58"/>
    <p:sldId id="306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448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3B5D5-001C-EC4B-86E3-22C8C0425B23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BB2D1-EB71-CA49-905A-C274C3720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A9EF4-6D6F-A24A-B92A-CEB430B0181B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417E0-896E-EE4E-AA7A-9AB4D2E76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55CEA-E5B3-514E-A369-11F63DB3B22B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5F70B-B3D8-C44A-9519-0F16D9681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D61B3-8DC8-5042-AE73-887ABDF2AC82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F93D-44D9-D942-9852-BC918D04D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D1121-34A6-5E48-A526-C745500CEF61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02E04-59D4-5141-880D-CB225F784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B9B8-D1FD-D14D-AC75-A7601256E388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65E1C-0EDD-B74E-B14C-148D5EC69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A7BAA-9580-7D44-A5BB-13207196CEC2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2A4E4-CDA1-CF4A-BC30-D80D7DAEB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D7AFD-E782-2244-BA94-C15ACC7EB713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A4134-8355-0646-9056-E37DEBABF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F28E7-921C-C94B-8B97-ACC999BF8B6D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16F65-FB20-FD4B-AF96-601F7AE80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21624-25E1-1F42-B4DF-B4A377085BAD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8686-11DB-1D45-B733-A88E26D8A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A2EB1-8AF5-8B4E-ACB5-DB8DC009B33C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0DD52-FA1A-984D-87F0-BC20AE6F6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BCBE297-8514-BE45-82FC-37138B2139A8}" type="datetime1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9A08E84-8A24-7046-AF6B-9D1F28CD3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4478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sz="4000" b="1" kern="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ritannic Bold" pitchFamily="34" charset="0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Project: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Wasatch County Parks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and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 Recreation Facility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2010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AIC Heber 03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025" y="1649413"/>
            <a:ext cx="40386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AIC Heber 05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0388" y="3860800"/>
            <a:ext cx="44958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AIC Heber 0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3" y="1719263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AIC Heber 0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345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AIC Heber 0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1676400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AIC Heber 08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267200"/>
            <a:ext cx="502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AIC Heber 05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764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AIC Heber 0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764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AIC Heber 08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088" y="3595688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AIC Heber 08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1719263"/>
            <a:ext cx="84137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9" descr="AIC Heber 0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894138"/>
            <a:ext cx="4424363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AIC Heber 0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76400"/>
            <a:ext cx="4419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51425" y="2019300"/>
            <a:ext cx="35814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Gerflor</a:t>
            </a:r>
            <a:r>
              <a:rPr lang="en-US" sz="3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Taraflex</a:t>
            </a:r>
            <a:r>
              <a:rPr lang="en-US" sz="3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 Sports Flooring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Content Placeholder 5" descr="AIC Heber 09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57400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AIC Heber 09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4384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3" descr="AIC Heber 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944688"/>
            <a:ext cx="31242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AIC Heber 1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652713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6" descr="AIC Heber 2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5413" y="26924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AIC Heber 2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690688"/>
            <a:ext cx="345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Content Placeholder 5" descr="AIC Heber 048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2667000"/>
            <a:ext cx="8534400" cy="4140200"/>
          </a:xfrm>
        </p:spPr>
      </p:pic>
      <p:sp>
        <p:nvSpPr>
          <p:cNvPr id="4" name="Rectangle 3"/>
          <p:cNvSpPr/>
          <p:nvPr/>
        </p:nvSpPr>
        <p:spPr>
          <a:xfrm>
            <a:off x="304800" y="1600200"/>
            <a:ext cx="85344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Turning an unused former soup manufacturing facility into an asset for the community.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AIC Heber 1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49413"/>
            <a:ext cx="41767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AIC Heber 1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662113"/>
            <a:ext cx="42672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AIC Heber 2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294188"/>
            <a:ext cx="4157663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AIC Heber 1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752600"/>
            <a:ext cx="335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IC Heber 1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" y="3581400"/>
            <a:ext cx="46863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47713" y="2108200"/>
            <a:ext cx="3962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Traction 6mm 3-Lane Indoor Track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 descr="AIC Heber 1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7338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AIC Heber 11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13" y="17526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AIC Heber 2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733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IC Heber 21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7432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AIC Heber 2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752600"/>
            <a:ext cx="368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AIC Heber 22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8194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 descr="AIC Heber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5288" y="3741738"/>
            <a:ext cx="4652962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 descr="AIC Heber 1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764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257800" y="2057400"/>
            <a:ext cx="3200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Placing the Barrier Nets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AIC Heber 2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6764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AIC Heber 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4024313"/>
            <a:ext cx="41560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AIC Heber 2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676400"/>
            <a:ext cx="33274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AIC Heber 3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6670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AIC Heber 3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1690688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4" descr="AIC Heber 3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010025"/>
            <a:ext cx="4271963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9" descr="AIC Heber 3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764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334000" y="2057400"/>
            <a:ext cx="3048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Racquetball Courts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AIC Heber 05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93863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 descr="AIC Heber 299.jpg"/>
          <p:cNvPicPr>
            <a:picLocks noChangeAspect="1"/>
          </p:cNvPicPr>
          <p:nvPr/>
        </p:nvPicPr>
        <p:blipFill>
          <a:blip r:embed="rId3"/>
          <a:srcRect l="18462" r="9232"/>
          <a:stretch>
            <a:fillRect/>
          </a:stretch>
        </p:blipFill>
        <p:spPr bwMode="auto">
          <a:xfrm>
            <a:off x="4724400" y="2752725"/>
            <a:ext cx="40386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AIC Heber 297.jpg"/>
          <p:cNvPicPr>
            <a:picLocks noChangeAspect="1"/>
          </p:cNvPicPr>
          <p:nvPr/>
        </p:nvPicPr>
        <p:blipFill>
          <a:blip r:embed="rId4"/>
          <a:srcRect r="18333"/>
          <a:stretch>
            <a:fillRect/>
          </a:stretch>
        </p:blipFill>
        <p:spPr bwMode="auto">
          <a:xfrm>
            <a:off x="381000" y="2209800"/>
            <a:ext cx="41910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12" descr="AIC Heber 1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2493963"/>
            <a:ext cx="50720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AIC Heber 2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013" y="17526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AIC Heber 2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8400"/>
            <a:ext cx="396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9" descr="AIC Heber 1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438400"/>
            <a:ext cx="3886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 descr="AIC Heber 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657600"/>
            <a:ext cx="4576763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486400" y="2066925"/>
            <a:ext cx="2667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Putting Green 6 Holes</a:t>
            </a:r>
          </a:p>
        </p:txBody>
      </p:sp>
      <p:pic>
        <p:nvPicPr>
          <p:cNvPr id="46085" name="Picture 3" descr="AIC Heber 1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764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AIC Heber 133.jpg"/>
          <p:cNvPicPr>
            <a:picLocks noChangeAspect="1"/>
          </p:cNvPicPr>
          <p:nvPr/>
        </p:nvPicPr>
        <p:blipFill>
          <a:blip r:embed="rId3"/>
          <a:srcRect l="37254"/>
          <a:stretch>
            <a:fillRect/>
          </a:stretch>
        </p:blipFill>
        <p:spPr bwMode="auto">
          <a:xfrm>
            <a:off x="4908550" y="1766888"/>
            <a:ext cx="39036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AIC Heber 13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8" y="2743200"/>
            <a:ext cx="44958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6" descr="AIC Heber 2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654425"/>
            <a:ext cx="4805363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 descr="AIC Heber 1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76400"/>
            <a:ext cx="49530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AIC Heber 3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5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 descr="AIC Heber 11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4288" y="3048000"/>
            <a:ext cx="4953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8200" y="1828800"/>
            <a:ext cx="3429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</a:rPr>
              <a:t>Laying Down Soccer Fields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AIC Heber 11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51188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 descr="AIC Heber 11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1788" y="1676400"/>
            <a:ext cx="46863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basketballvolleyba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433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266950"/>
            <a:ext cx="39624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Content Placeholder 7" descr="Batting Cages2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6550" y="2209800"/>
            <a:ext cx="4165600" cy="3657600"/>
          </a:xfrm>
        </p:spPr>
      </p:pic>
      <p:pic>
        <p:nvPicPr>
          <p:cNvPr id="52228" name="Content Placeholder 8" descr="Batting Cages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2971800"/>
            <a:ext cx="4191000" cy="3790950"/>
          </a:xfrm>
        </p:spPr>
      </p:pic>
      <p:sp>
        <p:nvSpPr>
          <p:cNvPr id="11" name="Rectangle 10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AIC Heber 008.jpg"/>
          <p:cNvPicPr>
            <a:picLocks noChangeAspect="1"/>
          </p:cNvPicPr>
          <p:nvPr/>
        </p:nvPicPr>
        <p:blipFill>
          <a:blip r:embed="rId3"/>
          <a:srcRect b="21288"/>
          <a:stretch>
            <a:fillRect/>
          </a:stretch>
        </p:blipFill>
        <p:spPr bwMode="auto">
          <a:xfrm>
            <a:off x="304800" y="2667000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1600200"/>
            <a:ext cx="8534400" cy="10160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itannic Bold" charset="0"/>
              </a:rPr>
              <a:t>Converting the building into a recreation facility starts from the floor up……</a:t>
            </a:r>
            <a:endParaRPr lang="en-US" sz="300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5" descr="putting gre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362200"/>
            <a:ext cx="67818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54276" name="Picture 4" descr="DSCF67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47900"/>
            <a:ext cx="7162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55300" name="Picture 6" descr="DSCF676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34315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Content Placeholder 7" descr="BB Court wo net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19600" y="4332288"/>
            <a:ext cx="4267200" cy="2343150"/>
          </a:xfrm>
        </p:spPr>
      </p:pic>
      <p:pic>
        <p:nvPicPr>
          <p:cNvPr id="56324" name="Content Placeholder 10" descr="BB Court wo nets2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419600" y="2209800"/>
            <a:ext cx="4267200" cy="1981200"/>
          </a:xfrm>
        </p:spPr>
      </p:pic>
      <p:pic>
        <p:nvPicPr>
          <p:cNvPr id="56325" name="Picture 11" descr="Rec Center Final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8" y="2209800"/>
            <a:ext cx="38528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Content Placeholder 7" descr="finished bb court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3976"/>
          <a:stretch>
            <a:fillRect/>
          </a:stretch>
        </p:blipFill>
        <p:spPr>
          <a:xfrm>
            <a:off x="381000" y="2133600"/>
            <a:ext cx="4114800" cy="3214688"/>
          </a:xfrm>
        </p:spPr>
      </p:pic>
      <p:pic>
        <p:nvPicPr>
          <p:cNvPr id="57348" name="Content Placeholder 8" descr="Rec Center Final 4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6779"/>
          <a:stretch>
            <a:fillRect/>
          </a:stretch>
        </p:blipFill>
        <p:spPr>
          <a:xfrm>
            <a:off x="4572000" y="3733800"/>
            <a:ext cx="4191000" cy="2994025"/>
          </a:xfrm>
        </p:spPr>
      </p:pic>
      <p:sp>
        <p:nvSpPr>
          <p:cNvPr id="11" name="Rectangle 10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58372" name="Picture 4" descr="DSCF676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098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9" name="Content Placeholder 8" descr="DSCF6587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4712" b="-24712"/>
          <a:stretch>
            <a:fillRect/>
          </a:stretch>
        </p:blipFill>
        <p:spPr>
          <a:xfrm>
            <a:off x="457200" y="2133600"/>
            <a:ext cx="4038600" cy="5257800"/>
          </a:xfrm>
        </p:spPr>
      </p:pic>
      <p:pic>
        <p:nvPicPr>
          <p:cNvPr id="10" name="Content Placeholder 9" descr="DSCF6588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4712" b="-24712"/>
          <a:stretch>
            <a:fillRect/>
          </a:stretch>
        </p:blipFill>
        <p:spPr>
          <a:xfrm>
            <a:off x="4648200" y="1447800"/>
            <a:ext cx="4038600" cy="52578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9" name="Content Placeholder 8" descr="DSCF6589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4712" b="-24712"/>
          <a:stretch>
            <a:fillRect/>
          </a:stretch>
        </p:blipFill>
        <p:spPr>
          <a:xfrm>
            <a:off x="457200" y="1295400"/>
            <a:ext cx="4038600" cy="5715000"/>
          </a:xfrm>
        </p:spPr>
      </p:pic>
      <p:pic>
        <p:nvPicPr>
          <p:cNvPr id="10" name="Content Placeholder 9" descr="DSCF6590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4712" b="-24712"/>
          <a:stretch>
            <a:fillRect/>
          </a:stretch>
        </p:blipFill>
        <p:spPr>
          <a:xfrm>
            <a:off x="4648200" y="1828800"/>
            <a:ext cx="4038600" cy="55626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Content Placeholder 8" descr="Racketball Court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3629025"/>
            <a:ext cx="4114800" cy="3152775"/>
          </a:xfrm>
        </p:spPr>
      </p:pic>
      <p:pic>
        <p:nvPicPr>
          <p:cNvPr id="59396" name="Content Placeholder 9" descr="Racketball Court2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2209800"/>
            <a:ext cx="4191000" cy="3257550"/>
          </a:xfrm>
        </p:spPr>
      </p:pic>
      <p:sp>
        <p:nvSpPr>
          <p:cNvPr id="12" name="Rectangle 11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60420" name="Content Placeholder 10" descr="Rec_Center_Final_2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4132" b="-34132"/>
          <a:stretch>
            <a:fillRect/>
          </a:stretch>
        </p:blipFill>
        <p:spPr>
          <a:xfrm>
            <a:off x="457200" y="1295400"/>
            <a:ext cx="4038600" cy="4525963"/>
          </a:xfrm>
        </p:spPr>
      </p:pic>
      <p:pic>
        <p:nvPicPr>
          <p:cNvPr id="60421" name="Content Placeholder 16" descr="DSCF6772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4712" b="-24712"/>
          <a:stretch>
            <a:fillRect/>
          </a:stretch>
        </p:blipFill>
        <p:spPr>
          <a:xfrm>
            <a:off x="4648200" y="2865438"/>
            <a:ext cx="4038600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AIC Heber 0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AIC Heber 02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900488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Content Placeholder 7" descr="Rec Center Final 6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559175"/>
            <a:ext cx="4038600" cy="2689225"/>
          </a:xfrm>
        </p:spPr>
      </p:pic>
      <p:sp>
        <p:nvSpPr>
          <p:cNvPr id="11" name="Rectangle 10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61445" name="Content Placeholder 6" descr="Rec_Center_Final_3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34132" b="-34132"/>
          <a:stretch>
            <a:fillRect/>
          </a:stretch>
        </p:blipFill>
        <p:spPr>
          <a:xfrm>
            <a:off x="4648200" y="1676400"/>
            <a:ext cx="4038600" cy="45259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62468" name="Content Placeholder 8" descr="DSCF6770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4712" b="-24712"/>
          <a:stretch>
            <a:fillRect/>
          </a:stretch>
        </p:blipFill>
        <p:spPr/>
      </p:pic>
      <p:pic>
        <p:nvPicPr>
          <p:cNvPr id="62469" name="Content Placeholder 11" descr="DSCF6771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4712" b="-24712"/>
          <a:stretch>
            <a:fillRect/>
          </a:stretch>
        </p:blipFill>
        <p:spPr>
          <a:xfrm>
            <a:off x="4648200" y="2789238"/>
            <a:ext cx="4038600" cy="452596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Content Placeholder 7" descr="soccer field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067050"/>
            <a:ext cx="4038600" cy="3028950"/>
          </a:xfrm>
        </p:spPr>
      </p:pic>
      <p:pic>
        <p:nvPicPr>
          <p:cNvPr id="63492" name="Content Placeholder 8" descr="soccer fields2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3067050"/>
            <a:ext cx="4038600" cy="3028950"/>
          </a:xfrm>
        </p:spPr>
      </p:pic>
      <p:sp>
        <p:nvSpPr>
          <p:cNvPr id="10" name="Rectangle 9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Content Placeholder 7" descr="tennis court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2286000"/>
            <a:ext cx="4038600" cy="3028950"/>
          </a:xfrm>
        </p:spPr>
      </p:pic>
      <p:pic>
        <p:nvPicPr>
          <p:cNvPr id="64516" name="Content Placeholder 8" descr="Rec Center Final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3940175"/>
            <a:ext cx="4038600" cy="2689225"/>
          </a:xfrm>
        </p:spPr>
      </p:pic>
      <p:sp>
        <p:nvSpPr>
          <p:cNvPr id="11" name="Rectangle 10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tennis courts2.JPG"/>
          <p:cNvPicPr>
            <a:picLocks noChangeAspect="1"/>
          </p:cNvPicPr>
          <p:nvPr/>
        </p:nvPicPr>
        <p:blipFill>
          <a:blip r:embed="rId3"/>
          <a:srcRect t="7512" b="13615"/>
          <a:stretch>
            <a:fillRect/>
          </a:stretch>
        </p:blipFill>
        <p:spPr bwMode="auto">
          <a:xfrm>
            <a:off x="4114800" y="2178050"/>
            <a:ext cx="47244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 descr="tennis courts1.JPG"/>
          <p:cNvPicPr>
            <a:picLocks noChangeAspect="1"/>
          </p:cNvPicPr>
          <p:nvPr/>
        </p:nvPicPr>
        <p:blipFill>
          <a:blip r:embed="rId4"/>
          <a:srcRect t="11494" b="17241"/>
          <a:stretch>
            <a:fillRect/>
          </a:stretch>
        </p:blipFill>
        <p:spPr bwMode="auto">
          <a:xfrm>
            <a:off x="381000" y="4114800"/>
            <a:ext cx="4724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track1.JPG"/>
          <p:cNvPicPr>
            <a:picLocks noChangeAspect="1"/>
          </p:cNvPicPr>
          <p:nvPr/>
        </p:nvPicPr>
        <p:blipFill>
          <a:blip r:embed="rId3"/>
          <a:srcRect r="12997"/>
          <a:stretch>
            <a:fillRect/>
          </a:stretch>
        </p:blipFill>
        <p:spPr bwMode="auto">
          <a:xfrm>
            <a:off x="338138" y="2438400"/>
            <a:ext cx="408146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 descr="track2.JPG"/>
          <p:cNvPicPr>
            <a:picLocks noChangeAspect="1"/>
          </p:cNvPicPr>
          <p:nvPr/>
        </p:nvPicPr>
        <p:blipFill>
          <a:blip r:embed="rId4"/>
          <a:srcRect r="9232"/>
          <a:stretch>
            <a:fillRect/>
          </a:stretch>
        </p:blipFill>
        <p:spPr bwMode="auto">
          <a:xfrm>
            <a:off x="4619625" y="3124200"/>
            <a:ext cx="42195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  <p:pic>
        <p:nvPicPr>
          <p:cNvPr id="67588" name="Picture 4" descr="DSCF676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0"/>
            <a:ext cx="42037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DSCF676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6000"/>
            <a:ext cx="4191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track.JPG"/>
          <p:cNvPicPr>
            <a:picLocks noChangeAspect="1"/>
          </p:cNvPicPr>
          <p:nvPr/>
        </p:nvPicPr>
        <p:blipFill>
          <a:blip r:embed="rId3" cstate="print"/>
          <a:srcRect t="14315"/>
          <a:stretch>
            <a:fillRect/>
          </a:stretch>
        </p:blipFill>
        <p:spPr>
          <a:xfrm>
            <a:off x="1143000" y="2362200"/>
            <a:ext cx="6858000" cy="4407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5344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+mn-ea"/>
                <a:cs typeface="+mn-cs"/>
              </a:rPr>
              <a:t>THE FINISHED PROJECT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WASATCH_CO_8x10_BANNER_20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68750"/>
          <a:stretch>
            <a:fillRect/>
          </a:stretch>
        </p:blipFill>
        <p:spPr>
          <a:xfrm>
            <a:off x="0" y="0"/>
            <a:ext cx="9144000" cy="3429000"/>
          </a:xfrm>
        </p:spPr>
      </p:pic>
      <p:pic>
        <p:nvPicPr>
          <p:cNvPr id="69635" name="Picture 6" descr="WASATCH_CO_8x10_BANNER_20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73154"/>
          <a:stretch>
            <a:fillRect/>
          </a:stretch>
        </p:blipFill>
        <p:spPr>
          <a:xfrm>
            <a:off x="0" y="3429000"/>
            <a:ext cx="9139238" cy="3429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AIC Heber 0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5288" y="1725613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AIC Heber 0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13" y="3603625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0" y="1600200"/>
            <a:ext cx="6096000" cy="554038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itannic Bold" charset="0"/>
              </a:rPr>
              <a:t>Leveling the floor</a:t>
            </a:r>
            <a:endParaRPr lang="en-US" sz="300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9460" name="Picture 5" descr="AIC Heber 0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2147888"/>
            <a:ext cx="84709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AIC Heber 018.jpg"/>
          <p:cNvPicPr>
            <a:picLocks noChangeAspect="1"/>
          </p:cNvPicPr>
          <p:nvPr/>
        </p:nvPicPr>
        <p:blipFill>
          <a:blip r:embed="rId3"/>
          <a:srcRect b="6383"/>
          <a:stretch>
            <a:fillRect/>
          </a:stretch>
        </p:blipFill>
        <p:spPr bwMode="auto">
          <a:xfrm>
            <a:off x="381000" y="1690688"/>
            <a:ext cx="358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AIC Heber 0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7686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LETTERHEAD_5_STILLWATER copy"/>
          <p:cNvPicPr>
            <a:picLocks noChangeAspect="1" noChangeArrowheads="1"/>
          </p:cNvPicPr>
          <p:nvPr/>
        </p:nvPicPr>
        <p:blipFill>
          <a:blip r:embed="rId2"/>
          <a:srcRect b="32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AIC Heber 0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308475"/>
            <a:ext cx="4495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AIC Heber 03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76400"/>
            <a:ext cx="44958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AIC Heber 043.jpg"/>
          <p:cNvPicPr>
            <a:picLocks noChangeAspect="1"/>
          </p:cNvPicPr>
          <p:nvPr/>
        </p:nvPicPr>
        <p:blipFill>
          <a:blip r:embed="rId5"/>
          <a:srcRect l="11667" t="5000" r="24167"/>
          <a:stretch>
            <a:fillRect/>
          </a:stretch>
        </p:blipFill>
        <p:spPr bwMode="auto">
          <a:xfrm>
            <a:off x="4951413" y="1981200"/>
            <a:ext cx="38115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126</Words>
  <Application>Microsoft Macintosh PowerPoint</Application>
  <PresentationFormat>On-screen Show (4:3)</PresentationFormat>
  <Paragraphs>35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ＭＳ Ｐゴシック</vt:lpstr>
      <vt:lpstr>Britannic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</dc:creator>
  <cp:lastModifiedBy>Jen Yeung</cp:lastModifiedBy>
  <cp:revision>48</cp:revision>
  <dcterms:created xsi:type="dcterms:W3CDTF">2010-12-01T19:47:00Z</dcterms:created>
  <dcterms:modified xsi:type="dcterms:W3CDTF">2010-12-01T19:50:20Z</dcterms:modified>
</cp:coreProperties>
</file>