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E848-1955-49E2-B794-EB973CEC1A1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4130-F737-47C5-BC86-7FD471F5C1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Glass House Remodel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3505200" cy="639762"/>
          </a:xfrm>
        </p:spPr>
        <p:txBody>
          <a:bodyPr/>
          <a:lstStyle/>
          <a:p>
            <a:pPr algn="ctr"/>
            <a:r>
              <a:rPr lang="en-US" dirty="0" smtClean="0"/>
              <a:t>Before	</a:t>
            </a:r>
            <a:endParaRPr lang="en-US" dirty="0"/>
          </a:p>
        </p:txBody>
      </p:sp>
      <p:pic>
        <p:nvPicPr>
          <p:cNvPr id="7" name="Content Placeholder 6" descr="Glass House (3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3501827" cy="46691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066800"/>
            <a:ext cx="5257800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8" name="Content Placeholder 7" descr="IMG_008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33800" y="2209800"/>
            <a:ext cx="5266013" cy="39332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7" name="Content Placeholder 6" descr="IMG_01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016" y="2362201"/>
            <a:ext cx="4414372" cy="329715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8" name="Content Placeholder 7" descr="IMG_00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62200"/>
            <a:ext cx="4415165" cy="32977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7" name="Content Placeholder 6" descr="Glass House (3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495800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8" name="Content Placeholder 7" descr="IMG_00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4495800" cy="3429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Pictures</a:t>
            </a:r>
            <a:endParaRPr lang="en-US" dirty="0"/>
          </a:p>
        </p:txBody>
      </p:sp>
      <p:pic>
        <p:nvPicPr>
          <p:cNvPr id="6" name="Content Placeholder 5" descr="Glass House (3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Content Placeholder 8" descr="Glass House (2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Before Remodel</a:t>
            </a:r>
          </a:p>
        </p:txBody>
      </p:sp>
      <p:pic>
        <p:nvPicPr>
          <p:cNvPr id="8" name="Content Placeholder 7" descr="Glass House (3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657600" cy="48768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95800" y="1143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During Remodel</a:t>
            </a:r>
          </a:p>
        </p:txBody>
      </p:sp>
      <p:pic>
        <p:nvPicPr>
          <p:cNvPr id="12" name="Content Placeholder 11" descr="IMG_0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62400" y="2590800"/>
            <a:ext cx="4998971" cy="3886200"/>
          </a:xfr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Entry Way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3810000" cy="639762"/>
          </a:xfrm>
        </p:spPr>
        <p:txBody>
          <a:bodyPr/>
          <a:lstStyle/>
          <a:p>
            <a:pPr algn="ctr"/>
            <a:r>
              <a:rPr lang="en-US" dirty="0" smtClean="0"/>
              <a:t>Before</a:t>
            </a:r>
          </a:p>
        </p:txBody>
      </p:sp>
      <p:pic>
        <p:nvPicPr>
          <p:cNvPr id="10" name="Content Placeholder 9" descr="Glass House (7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733800" cy="49784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</a:p>
        </p:txBody>
      </p:sp>
      <p:pic>
        <p:nvPicPr>
          <p:cNvPr id="11" name="Content Placeholder 10" descr="IMG_01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91473" y="2057400"/>
            <a:ext cx="4896951" cy="3657600"/>
          </a:xfr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Bathroom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01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016" y="2362201"/>
            <a:ext cx="4414372" cy="3297154"/>
          </a:xfrm>
        </p:spPr>
      </p:pic>
      <p:pic>
        <p:nvPicPr>
          <p:cNvPr id="8" name="Content Placeholder 7" descr="IMG_01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62200"/>
            <a:ext cx="4415165" cy="329774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267200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Bathroom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152400" y="1676400"/>
            <a:ext cx="4343400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3429000" cy="639762"/>
          </a:xfrm>
        </p:spPr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8" name="Content Placeholder 7" descr="Glass House (2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3451622" cy="46021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0" y="2057400"/>
            <a:ext cx="5105400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</a:p>
        </p:txBody>
      </p:sp>
      <p:pic>
        <p:nvPicPr>
          <p:cNvPr id="9" name="Content Placeholder 8" descr="IMG_01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33800" y="2743200"/>
            <a:ext cx="5231323" cy="3907347"/>
          </a:xfr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Bathroom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Bathroom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Before	</a:t>
            </a:r>
            <a:endParaRPr lang="en-US" dirty="0"/>
          </a:p>
        </p:txBody>
      </p:sp>
      <p:pic>
        <p:nvPicPr>
          <p:cNvPr id="7" name="Content Placeholder 6" descr="Glass House (2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4404519" cy="33033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38400"/>
            <a:ext cx="4270375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0" name="Content Placeholder 9" descr="IMG_00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30337" y="3048000"/>
            <a:ext cx="4361263" cy="33739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3048000" cy="639762"/>
          </a:xfrm>
        </p:spPr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7" name="Content Placeholder 6" descr="Glass House (1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486150" cy="464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0" y="1066800"/>
            <a:ext cx="5105400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</a:p>
        </p:txBody>
      </p:sp>
      <p:pic>
        <p:nvPicPr>
          <p:cNvPr id="8" name="Content Placeholder 7" descr="IMG_01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08741" y="1981200"/>
            <a:ext cx="5129303" cy="3831147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Kitchen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3581400" cy="639762"/>
          </a:xfrm>
        </p:spPr>
        <p:txBody>
          <a:bodyPr/>
          <a:lstStyle/>
          <a:p>
            <a:pPr algn="ctr"/>
            <a:r>
              <a:rPr lang="en-US" dirty="0" smtClean="0"/>
              <a:t>Before	</a:t>
            </a:r>
            <a:endParaRPr lang="en-US" dirty="0"/>
          </a:p>
        </p:txBody>
      </p:sp>
      <p:pic>
        <p:nvPicPr>
          <p:cNvPr id="7" name="Content Placeholder 6" descr="Glass House (18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3600450" cy="4800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1066800"/>
            <a:ext cx="5105400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8" name="Content Placeholder 7" descr="IMG_01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59120" y="2133600"/>
            <a:ext cx="5129304" cy="383114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42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Glass House Remodel</vt:lpstr>
      <vt:lpstr>Before Pictures</vt:lpstr>
      <vt:lpstr>Entry Way</vt:lpstr>
      <vt:lpstr>Bathroom</vt:lpstr>
      <vt:lpstr>Bathroom</vt:lpstr>
      <vt:lpstr>2nd Bathroom</vt:lpstr>
      <vt:lpstr>2nd Bathroom</vt:lpstr>
      <vt:lpstr>Kitchen</vt:lpstr>
      <vt:lpstr>Kitchen</vt:lpstr>
      <vt:lpstr>Bedroom</vt:lpstr>
      <vt:lpstr>Bedroom</vt:lpstr>
      <vt:lpstr>Living Room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American Iron Sports</dc:creator>
  <cp:lastModifiedBy> American Iron Sports</cp:lastModifiedBy>
  <cp:revision>18</cp:revision>
  <dcterms:created xsi:type="dcterms:W3CDTF">2011-02-21T19:36:55Z</dcterms:created>
  <dcterms:modified xsi:type="dcterms:W3CDTF">2011-02-21T22:27:27Z</dcterms:modified>
</cp:coreProperties>
</file>